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4" r:id="rId5"/>
    <p:sldId id="261" r:id="rId6"/>
    <p:sldId id="263" r:id="rId7"/>
    <p:sldId id="262" r:id="rId8"/>
    <p:sldId id="266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2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5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9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3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85733-BF7F-49F7-86D8-7202D4C7D632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16B2-517C-41CB-AD79-B113191E3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8" y="449889"/>
            <a:ext cx="10086109" cy="618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Кружок «Закон и порядок»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Педагог: Робак Ольга Александровна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Фамилия, имя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я решил(а) заниматься в кружке «Закон и порядок»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8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855825"/>
            <a:ext cx="1131916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Судья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 закрепленный законом статус, который гарантирует его независимость, подчинение кроме Федерального закона только Конституции, неприкосновенность и несменяемость.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Судьей может быть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 Российской Федерации: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имеющий высшее юридическое образование по специальности "Юриспруденция" или высшее образование по направлению подготовки "Юриспруденция" квалификации (степени) "магистр" при наличии диплома бакалавра по направлению подготовки "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Юриспруденция</a:t>
            </a:r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имеющий или не имевший судимости либо уголовное преследование в отношении которого прекращено по реабилитирующим основаниям;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имеющий гражданства иностранного государства либо вида на жительство или иного документа, подтверждающего право на постоянное проживание гражданина Российской Федерации на территории иностранного государства;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признанный судом недееспособным или ограниченно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дееспособным;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состоящий на учете в наркологическом или психоневрологическом диспансере в связи с лечением от алкоголизма, наркомании, токсикомании, хронических и затяжных психических расстройств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2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38" y="1833504"/>
            <a:ext cx="4492283" cy="344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специальности: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Следователь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Нотариус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Юрисконсульт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Юрист-международник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Помощник юриста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Судебный пристав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прочие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ache3.youla.io/files/images/780_780/5b/d4/5bd4586366fb0778182e3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36" y="492369"/>
            <a:ext cx="5711484" cy="57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1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754" y="2224274"/>
            <a:ext cx="55203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ПРОФЕССИЯ </a:t>
            </a:r>
            <a:r>
              <a:rPr lang="ru-RU" sz="5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r>
              <a:rPr lang="ru-RU" sz="5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ЮРИСТ</a:t>
            </a:r>
            <a:endParaRPr lang="ru-RU" sz="56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moskva.xn--c1aaceockkwavod1ac.xn--p1ai/wp-content/uploads/2018/07/cf9846b386c15795482d9cfda4b33899-880x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11" y="1322364"/>
            <a:ext cx="5435409" cy="40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49911"/>
            <a:ext cx="8645236" cy="64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8" y="449889"/>
            <a:ext cx="10086109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9889"/>
            <a:ext cx="5685559" cy="3948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98" y="2423921"/>
            <a:ext cx="5496815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324966"/>
            <a:ext cx="10329565" cy="61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9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7810" y="4473678"/>
            <a:ext cx="375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Г. П.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Падва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считается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 самых известных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 высокооплачиваемых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адвокатов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России.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3" y="494216"/>
            <a:ext cx="3755861" cy="3814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63" y="494216"/>
            <a:ext cx="3448674" cy="47458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06290" y="53508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юрист Российской Федерации.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Адвокатской палаты Москвы. </a:t>
            </a:r>
          </a:p>
        </p:txBody>
      </p:sp>
    </p:spTree>
    <p:extLst>
      <p:ext uri="{BB962C8B-B14F-4D97-AF65-F5344CB8AC3E}">
        <p14:creationId xmlns:p14="http://schemas.microsoft.com/office/powerpoint/2010/main" val="366460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4351" y="652381"/>
            <a:ext cx="420623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юрист, работа которого состоит в обеспечении юридически грамотной и полноценной защиты в суде либо других органах власти интересов и прав граждан.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irksen-lawyer.ru/wp-content/uploads/2018/12/%D0%B0%D0%B4%D0%B2%D0%BE%D0%BA%D0%B0%D1%82-%D0%B2-%D1%81%D1%83%D0%B4%D0%B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" y="454447"/>
            <a:ext cx="6997488" cy="47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4351" y="2840119"/>
            <a:ext cx="401867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Прокурор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лицо, уполномоченное представлять обвинение в суде, а также следить за соблюдением законности практически во всех сферах жизни страны. И всё это — от имени государства.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54" y="5470777"/>
            <a:ext cx="10564837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Судья -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представитель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правосудия в РФ.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лицо, обладающее всей полнотой судебной власти, вершащее суд и отслеживающее соблюдение законов.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9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591880"/>
            <a:ext cx="11222182" cy="5636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Адвокатской деятельностью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квалифицированная юридическая помощь, оказываемая на профессиональной основе лицами, получившими статус адвоката физическим и юридическим лицам (далее - доверители) в целях защиты их прав, свобод и интересов, а также обеспечения доступа к правосудию.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Адвокатом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лицо: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имеющее высшее юридическое образование, либо ученую степень по юридической специальности.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 по юридической специальности не менее двух лет либо пройти стажировку в адвокатском образовании.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сдавшее квалификационный экзамен.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19" y="1638981"/>
            <a:ext cx="9296400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Прокурор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должностным лицом, уполномоченным в пределах компетенции, предусмотренной законодательством, осуществлять от имени государства уголовное преследование в ходе уголовного судопроизводства, а также надзор за процессуальной деятельностью органов дознания и органов предварительного следствия.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43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272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MAN ISKATEL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Olya</cp:lastModifiedBy>
  <cp:revision>21</cp:revision>
  <dcterms:created xsi:type="dcterms:W3CDTF">2021-06-23T09:45:58Z</dcterms:created>
  <dcterms:modified xsi:type="dcterms:W3CDTF">2021-07-08T09:09:41Z</dcterms:modified>
</cp:coreProperties>
</file>